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BD87661-B657-4302-989D-A06FB1C21EB8}" type="datetimeFigureOut">
              <a:rPr lang="ru-RU" smtClean="0"/>
              <a:t>05.01.2022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907BEFA-F6CD-4089-95A3-FCA9FB550F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</a:t>
            </a:r>
            <a:r>
              <a:rPr lang="ru-RU" dirty="0" smtClean="0"/>
              <a:t>ВПР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Математика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Задание №3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Выполнила:</a:t>
            </a:r>
          </a:p>
          <a:p>
            <a:pPr algn="r"/>
            <a:r>
              <a:rPr lang="ru-RU" b="1" dirty="0">
                <a:solidFill>
                  <a:srgbClr val="002060"/>
                </a:solidFill>
              </a:rPr>
              <a:t>у</a:t>
            </a:r>
            <a:r>
              <a:rPr lang="ru-RU" b="1" dirty="0" smtClean="0">
                <a:solidFill>
                  <a:srgbClr val="002060"/>
                </a:solidFill>
              </a:rPr>
              <a:t>читель начальных классов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Гришина М.Ф.</a:t>
            </a:r>
          </a:p>
          <a:p>
            <a:pPr algn="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47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908720"/>
          </a:xfrm>
        </p:spPr>
        <p:txBody>
          <a:bodyPr/>
          <a:lstStyle/>
          <a:p>
            <a:r>
              <a:rPr lang="ru-RU" sz="3600" dirty="0" smtClean="0"/>
              <a:t>Задача №5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У Саши есть 300 рублей, и ему нужно купить шесть стаканчиков йогурта и две булки хлеба. Саша решил на все оставшиеся деньги купить бублики. Сколько сдачи он получит в итоге?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29489"/>
            <a:ext cx="7272808" cy="383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72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/>
          <a:lstStyle/>
          <a:p>
            <a:r>
              <a:rPr lang="ru-RU" sz="3600" dirty="0" smtClean="0"/>
              <a:t>Решение №5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</a:rPr>
              <a:t>Решение.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1) 6 · 28 = 168 (руб.) — заплатит Саша за йогурт;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2) 2 · 35 = 70 (руб.) — заплатит Саша за хлеб;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3) 168 + 70 = 238 (руб.) — стоимость покупки;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4) 300 − 238 = 62 (руб.) — сдача до покупки бубликов;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5) 62 = 22 · 2 + 18 — сдачи 18 рублей.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Ответ: 18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97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764704"/>
          </a:xfrm>
        </p:spPr>
        <p:txBody>
          <a:bodyPr/>
          <a:lstStyle/>
          <a:p>
            <a:r>
              <a:rPr lang="ru-RU" sz="3600" dirty="0" smtClean="0"/>
              <a:t>Задача №6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У Тани есть 1500 рублей, и ей нужно купить 1,5 кг капусты, 1 кг перца, 1 кг моркови и 500 грамм помидоров. Какое наибольшее число лукошек клубники может купить Таня на оставшиеся деньги?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68860"/>
            <a:ext cx="8136903" cy="4428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166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908720"/>
          </a:xfrm>
        </p:spPr>
        <p:txBody>
          <a:bodyPr/>
          <a:lstStyle/>
          <a:p>
            <a:r>
              <a:rPr lang="ru-RU" sz="3600" dirty="0" smtClean="0"/>
              <a:t>Решение№6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</a:rPr>
              <a:t>Решение.</a:t>
            </a:r>
            <a:endParaRPr lang="ru-RU" sz="2800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1) 1,5 · 50 = 75 (руб.) — Таня заплатит за капусту;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2) 0,5 · 120 = 60 (руб.) — Таня заплатит за помидоры;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3) 75 + 150 + 35 + 60 = 320 (руб.) — стоимость покупки;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4) 1500 − 320 = 1180 (руб.) — сдача до покупки лукошек клубники;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5) 1180 = 7 · 150 + 130 — число лукошек 7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Ответ: 7 лукошек.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88071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764704"/>
          </a:xfrm>
        </p:spPr>
        <p:txBody>
          <a:bodyPr/>
          <a:lstStyle/>
          <a:p>
            <a:r>
              <a:rPr lang="ru-RU" sz="3600" dirty="0" smtClean="0"/>
              <a:t>Задача №7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4824536" cy="543346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Петя купил продукты. В чеке указано наименование каждого товара‚ количество и цена. Например, Петя купил две бутылки молока по 60 р. и заплатил за них 120 р. Помидоры, огурцы и сахар он купил для соседки. Сколько рублей соседка должна вернуть Пете?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3208"/>
            <a:ext cx="3456384" cy="612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889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052736"/>
          </a:xfrm>
        </p:spPr>
        <p:txBody>
          <a:bodyPr/>
          <a:lstStyle/>
          <a:p>
            <a:r>
              <a:rPr lang="ru-RU" sz="3600" dirty="0" smtClean="0"/>
              <a:t>Решение №7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</a:rPr>
              <a:t>Решение.</a:t>
            </a:r>
            <a:endParaRPr lang="ru-RU" sz="3600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80 + 75 + 50 = 205 (рублей).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 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Ответ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: 205 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978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/>
          <a:lstStyle/>
          <a:p>
            <a:r>
              <a:rPr lang="ru-RU" sz="3600" dirty="0" smtClean="0"/>
              <a:t>Задача №8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Женя хочет позавтракать в кафе. Меню показано на рисунке. Женя выбрала салат с грибами, лазанью, сок фруктовый и отдала продавцу 350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рублей. Сколько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рублей сдачи она должна получить?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806489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842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/>
          <a:lstStyle/>
          <a:p>
            <a:r>
              <a:rPr lang="ru-RU" sz="3600" dirty="0" smtClean="0"/>
              <a:t>Решение №8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b="1" dirty="0">
                <a:solidFill>
                  <a:srgbClr val="000000"/>
                </a:solidFill>
                <a:latin typeface="times new roman"/>
              </a:rPr>
              <a:t>Решение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100+190+40=330 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руб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.-стоимость 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покупки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 350 − 330 = 20 руб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 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-сдача</a:t>
            </a:r>
            <a:endParaRPr lang="ru-RU" sz="3600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3600" dirty="0">
                <a:solidFill>
                  <a:srgbClr val="000000"/>
                </a:solidFill>
                <a:latin typeface="times new roman"/>
              </a:rPr>
              <a:t>Ответ: 20 руб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56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648072"/>
          </a:xfrm>
        </p:spPr>
        <p:txBody>
          <a:bodyPr/>
          <a:lstStyle/>
          <a:p>
            <a:r>
              <a:rPr lang="ru-RU" sz="4000" dirty="0" smtClean="0"/>
              <a:t>Задача№1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3614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Рассмотри рисунок и ответь на вопрос: сколько рублей сдачи получит покупатель, расплатившийся за пакет молока и батон хлеба купюрой в 100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рублей? Запиши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решение и ответ.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45208"/>
            <a:ext cx="7416824" cy="435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24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75240" cy="576064"/>
          </a:xfrm>
        </p:spPr>
        <p:txBody>
          <a:bodyPr/>
          <a:lstStyle/>
          <a:p>
            <a:r>
              <a:rPr lang="ru-RU" sz="3600" dirty="0" smtClean="0"/>
              <a:t>Решение№1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Решение.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lv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1) 32 + 33 = 65 (руб.) — стоимость покупки;</a:t>
            </a:r>
          </a:p>
          <a:p>
            <a:pPr marL="0" lv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2) 100 − 65 = 35 (руб.) — сдача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lv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Ответ: 35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64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648072"/>
          </a:xfrm>
        </p:spPr>
        <p:txBody>
          <a:bodyPr/>
          <a:lstStyle/>
          <a:p>
            <a:r>
              <a:rPr lang="ru-RU" sz="3600" dirty="0" smtClean="0"/>
              <a:t>Задача№2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Рассмотри рисунок и ответь на вопрос: сколько рублей сдачи получит покупатель, расплатившийся за одну тарелку и один стакан купюрой в 100 руб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.? Запиши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решение и ответ.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31127"/>
            <a:ext cx="7704856" cy="486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00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908720"/>
          </a:xfrm>
        </p:spPr>
        <p:txBody>
          <a:bodyPr/>
          <a:lstStyle/>
          <a:p>
            <a:r>
              <a:rPr lang="ru-RU" sz="3600" dirty="0" smtClean="0"/>
              <a:t>Решение№2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/>
              </a:rPr>
              <a:t>Решение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1) 43 + 50 = 93 (руб.) — стоимость покупки;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2) 100 − 93 = 7 (руб.) — сдача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Ответ: 7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643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764704"/>
          </a:xfrm>
        </p:spPr>
        <p:txBody>
          <a:bodyPr/>
          <a:lstStyle/>
          <a:p>
            <a:r>
              <a:rPr lang="ru-RU" sz="3600" dirty="0" smtClean="0"/>
              <a:t>Задача №3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Рассмотри рисунок и ответь на вопрос: сколько рублей сдачи получит покупатель, расплатившийся за один пакет базилика и одну банку соли купюрой в 500 руб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.? Запиши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решение и ответ.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1988840"/>
            <a:ext cx="734481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177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03232" cy="836712"/>
          </a:xfrm>
        </p:spPr>
        <p:txBody>
          <a:bodyPr/>
          <a:lstStyle/>
          <a:p>
            <a:r>
              <a:rPr lang="ru-RU" sz="3600" dirty="0" smtClean="0"/>
              <a:t>Решение №3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Решение.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1) 40 + 30 = 70 (руб.) — стоимость покупки;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2) 500 − 70 = 430 (руб.) — сдача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 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Ответ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: 430 руб.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1361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764704"/>
          </a:xfrm>
        </p:spPr>
        <p:txBody>
          <a:bodyPr/>
          <a:lstStyle/>
          <a:p>
            <a:r>
              <a:rPr lang="ru-RU" sz="3200" dirty="0" smtClean="0"/>
              <a:t>Задача №4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Рассмотри рисунок и ответь на вопрос: сколько рублей сдачи получит покупатель, расплатившийся за одно блюдце и один стакан купюрой в 500 руб.?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060848"/>
            <a:ext cx="5904656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850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836712"/>
          </a:xfrm>
        </p:spPr>
        <p:txBody>
          <a:bodyPr/>
          <a:lstStyle/>
          <a:p>
            <a:r>
              <a:rPr lang="ru-RU" sz="3200" dirty="0" smtClean="0"/>
              <a:t>Решение №4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/>
              </a:rPr>
              <a:t>Решение.</a:t>
            </a:r>
            <a:endParaRPr lang="ru-RU" sz="3200" dirty="0">
              <a:solidFill>
                <a:srgbClr val="000000"/>
              </a:solidFill>
              <a:latin typeface="times new roman"/>
            </a:endParaRP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1) 60 + 50 = 110 (руб.) — стоимость покупки;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latin typeface="times new roman"/>
              </a:rPr>
              <a:t>2) 500 − 110 = 390 (руб.) — сдача.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Ответ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: 390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091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</TotalTime>
  <Words>454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Подготовка к ВПР Математика 4 класс</vt:lpstr>
      <vt:lpstr>Задача№1</vt:lpstr>
      <vt:lpstr>Решение№1</vt:lpstr>
      <vt:lpstr>Задача№2</vt:lpstr>
      <vt:lpstr>Решение№2 </vt:lpstr>
      <vt:lpstr>Задача №3</vt:lpstr>
      <vt:lpstr>Решение №3</vt:lpstr>
      <vt:lpstr>Задача №4</vt:lpstr>
      <vt:lpstr>Решение №4</vt:lpstr>
      <vt:lpstr>Задача №5</vt:lpstr>
      <vt:lpstr>Решение №5</vt:lpstr>
      <vt:lpstr>Задача №6</vt:lpstr>
      <vt:lpstr>Решение№6</vt:lpstr>
      <vt:lpstr>Задача №7 </vt:lpstr>
      <vt:lpstr>Решение №7</vt:lpstr>
      <vt:lpstr>Задача №8</vt:lpstr>
      <vt:lpstr>Решение №8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ВПР. Математика. 4 класс.</dc:title>
  <dc:creator>Пользователь Windows</dc:creator>
  <cp:lastModifiedBy>Владислав</cp:lastModifiedBy>
  <cp:revision>22</cp:revision>
  <dcterms:created xsi:type="dcterms:W3CDTF">2021-04-22T13:20:02Z</dcterms:created>
  <dcterms:modified xsi:type="dcterms:W3CDTF">2022-01-05T14:23:18Z</dcterms:modified>
</cp:coreProperties>
</file>