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62" r:id="rId4"/>
    <p:sldId id="263" r:id="rId5"/>
    <p:sldId id="264" r:id="rId6"/>
    <p:sldId id="266" r:id="rId7"/>
    <p:sldId id="265" r:id="rId8"/>
    <p:sldId id="268" r:id="rId10"/>
    <p:sldId id="269" r:id="rId11"/>
    <p:sldId id="270" r:id="rId12"/>
    <p:sldId id="273" r:id="rId13"/>
    <p:sldId id="280" r:id="rId14"/>
    <p:sldId id="274" r:id="rId15"/>
    <p:sldId id="272" r:id="rId16"/>
    <p:sldId id="275" r:id="rId17"/>
    <p:sldId id="276" r:id="rId18"/>
    <p:sldId id="277" r:id="rId19"/>
    <p:sldId id="278" r:id="rId20"/>
    <p:sldId id="279" r:id="rId21"/>
    <p:sldId id="281" r:id="rId22"/>
    <p:sldId id="271" r:id="rId23"/>
    <p:sldId id="267" r:id="rId2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55011-119F-42E2-AE09-7DB163F55371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E703E-3F7B-4FE4-A737-B968566DEE8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703E-3F7B-4FE4-A737-B968566DEE8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703E-3F7B-4FE4-A737-B968566DEE8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341340"/>
            <a:ext cx="6270922" cy="1573670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2967210"/>
            <a:ext cx="5123755" cy="81467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4840039"/>
            <a:ext cx="1205958" cy="3034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4840039"/>
            <a:ext cx="5267533" cy="303461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4840039"/>
            <a:ext cx="1197219" cy="3034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AF5D8F-EFC0-44A4-ACAD-0A175BA12347}" type="slidenum">
              <a:rPr lang="ru-RU" smtClean="0"/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564644" y="558352"/>
            <a:ext cx="8005588" cy="4012253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1721644"/>
            <a:ext cx="7200900" cy="26789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5D8F-EFC0-44A4-ACAD-0A175BA123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468117"/>
            <a:ext cx="1174325" cy="39324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468117"/>
            <a:ext cx="6134731" cy="39324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5D8F-EFC0-44A4-ACAD-0A175BA123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5D8F-EFC0-44A4-ACAD-0A175BA123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976020"/>
            <a:ext cx="7209728" cy="2139553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3162246"/>
            <a:ext cx="7209728" cy="857493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4840039"/>
            <a:ext cx="1216807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4840039"/>
            <a:ext cx="5267533" cy="3034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AF5D8F-EFC0-44A4-ACAD-0A175BA12347}" type="slidenum">
              <a:rPr lang="ru-RU" smtClean="0"/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113972" y="1264239"/>
            <a:ext cx="2456260" cy="330636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714500"/>
            <a:ext cx="3335840" cy="26860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1714500"/>
            <a:ext cx="3335840" cy="26860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5D8F-EFC0-44A4-ACAD-0A175BA123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55648"/>
            <a:ext cx="3332988" cy="61793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478906"/>
            <a:ext cx="3332988" cy="19216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1755648"/>
            <a:ext cx="3332988" cy="617934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2478906"/>
            <a:ext cx="3332988" cy="19216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5D8F-EFC0-44A4-ACAD-0A175BA123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5D8F-EFC0-44A4-ACAD-0A175BA123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5D8F-EFC0-44A4-ACAD-0A175BA123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14350"/>
            <a:ext cx="2891790" cy="1618413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514351"/>
            <a:ext cx="3909060" cy="3881438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142258"/>
            <a:ext cx="2891790" cy="225829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4840039"/>
            <a:ext cx="90342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4840039"/>
            <a:ext cx="1780256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AF5D8F-EFC0-44A4-ACAD-0A175BA12347}" type="slidenum">
              <a:rPr lang="ru-RU" smtClean="0"/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282"/>
            <a:ext cx="3977640" cy="5143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14350"/>
            <a:ext cx="2891790" cy="1618413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51434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141976"/>
            <a:ext cx="2891790" cy="2258574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4840039"/>
            <a:ext cx="90342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4840039"/>
            <a:ext cx="1780256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4840039"/>
            <a:ext cx="1197219" cy="303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AF5D8F-EFC0-44A4-ACAD-0A175BA12347}" type="slidenum">
              <a:rPr lang="ru-RU" smtClean="0"/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514350"/>
            <a:ext cx="7200900" cy="1114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14500"/>
            <a:ext cx="7200900" cy="268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4840039"/>
            <a:ext cx="903429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F7A61DE5-05EE-4DB3-B652-5FD6E2AA4DB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4840039"/>
            <a:ext cx="4710623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4840039"/>
            <a:ext cx="1197219" cy="303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78AF5D8F-EFC0-44A4-ACAD-0A175BA12347}" type="slidenum">
              <a:rPr lang="ru-RU" smtClean="0"/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282"/>
            <a:ext cx="17145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290" indent="-288290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290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290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290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290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290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290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290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290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8224"/>
            <a:ext cx="3235406" cy="120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36268" y="268224"/>
            <a:ext cx="1788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2021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/>
          <p:nvPr/>
        </p:nvSpPr>
        <p:spPr>
          <a:xfrm>
            <a:off x="539552" y="4011910"/>
            <a:ext cx="37444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514676"/>
            <a:ext cx="611411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ВПР по математике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484338"/>
            <a:ext cx="240803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4 </a:t>
            </a:r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класс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268224"/>
            <a:ext cx="1788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2021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36268" y="268224"/>
            <a:ext cx="1788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2021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2931790"/>
            <a:ext cx="2699013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Задание 4 </a:t>
            </a:r>
            <a:endParaRPr lang="ru-RU" sz="40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11510"/>
            <a:ext cx="7575748" cy="18413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Аделина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 едут на выходные на дачу к дедушке. Дорога занимает 2 ч 50 мин. Во сколько им нужно выехать из дома, чтобы приехать в 22 ч 40 мин?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9631" y="2862424"/>
            <a:ext cx="324319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 ч 40 мин − 2 ч 50 мин 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862424"/>
            <a:ext cx="337143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21 ч 100 мин − 2 ч 50 мин = 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450481" y="2852043"/>
            <a:ext cx="156805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 ч 50 мин.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776864" cy="14401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Камилла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сестрой пошли в цирк. Сколько длилось представление, если оно началось в 17 ч 50 мин., а закончилось в 19 ч 10 мин.?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83718"/>
            <a:ext cx="330731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 ч 10 мин − 17 ч 50 мин =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2283718"/>
            <a:ext cx="330731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18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70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− 17 ч 50 мин 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24328" y="2283718"/>
            <a:ext cx="143981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ч 20 мин.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930" y="339502"/>
            <a:ext cx="7650525" cy="180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Мама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закончила готовить ужин в 19 ч 20 мин. Сколько времени у неё заняло приготовление ужина, если она начала готовить в 17 ч 40 мин.?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84544"/>
            <a:ext cx="337143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 ч 20 мин − 17 ч 40 мин 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63347" y="2784544"/>
            <a:ext cx="330731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 ч 80 мин − 17 ч 40 мин 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79006" y="2784544"/>
            <a:ext cx="143981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ч 40 мин.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920880" cy="22322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  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Поезд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Москвы в Санкт-Петербург отправляется в 10 ч 20 мин. В какое время поезд окажется в Санкт-Петербурге, если длительность поездки составляет 4 ч 50 мин? Разницы во времени в городах нет.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9934" y="3075806"/>
            <a:ext cx="317907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 ч 20 мин + 4 ч 50 мин =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3070315"/>
            <a:ext cx="171393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 ч 70 мин 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3070315"/>
            <a:ext cx="156805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15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11510"/>
            <a:ext cx="7719764" cy="14813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Фильм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начался в 11 часов 40 минут и закончился в 13 часов 5 минут. Сколько времени продолжался фильм?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30520"/>
            <a:ext cx="316490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 ч 5 мин − 11 ч 40 мин =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6505" y="2530520"/>
            <a:ext cx="329314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 ч 65 мин − 11 ч 40 мин 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01659" y="2530520"/>
            <a:ext cx="137569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ч 25 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11510"/>
            <a:ext cx="7776864" cy="21602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Самолёт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Омска в Москву вылетел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17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 40 мин. по московскому времени.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время самолёт должен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оказаться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Москве, если продолжительность полёта составляет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 30 мин.?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4030" y="3147814"/>
            <a:ext cx="324319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 ч 40 мин + 3 ч 30 мин 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3147814"/>
            <a:ext cx="171393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 ч 70 мин 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34641" y="3129806"/>
            <a:ext cx="156805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21 ч 10 мин.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9502"/>
            <a:ext cx="7503740" cy="180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Теннисный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матч начался в 12 часов 50 минут и закончился в 14 часов 22 минуты. Сколько времени продолжался теннисный матч?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859782"/>
            <a:ext cx="330731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 ч 22 мин − 12 ч 50 мин =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2859782"/>
            <a:ext cx="330731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13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82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− 12 ч 50 мин 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96336" y="2859782"/>
            <a:ext cx="137569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ч 32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9502"/>
            <a:ext cx="7776864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Репетиция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оркестра началась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10:55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продолжалась 2 часа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минут. Сколько было времени, когда закончилась репетиция?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499742"/>
            <a:ext cx="324319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 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55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+ 2 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25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499742"/>
            <a:ext cx="184217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12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 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13710" y="2499742"/>
            <a:ext cx="163217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13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 2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9502"/>
            <a:ext cx="7920880" cy="15121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Телепередача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началась в 11 часов 45 минут, а закончилась в 13 часов 10 минут. Сколько времени длилась телепередача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499742"/>
            <a:ext cx="335726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 ч 10 мин − 11 ч 45 мин 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2499742"/>
            <a:ext cx="335726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12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70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− 11 ч 45 мин = 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68344" y="2499742"/>
            <a:ext cx="143981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ч 25 мин.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704856" cy="17281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Бабушка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закончила печь пирожки в 17 ч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мин. Сколько времени бабушка пекла пирожки, если она начала их печь в 14 ч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мин?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05638"/>
            <a:ext cx="337143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 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15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− 14 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45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1241" y="2600355"/>
            <a:ext cx="337143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16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 7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− 14 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45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= 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0062" y="2600355"/>
            <a:ext cx="150393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30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мин  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7494"/>
            <a:ext cx="7992888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Во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начались занятия спортивной секции, если они длились 1 час 30 минут и закончились в 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часов 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минут?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355726"/>
            <a:ext cx="322556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16 ч 20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– 1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4616" y="2355726"/>
            <a:ext cx="3225563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15 ч 80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– 1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25664" y="2355726"/>
            <a:ext cx="150393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14 ч 50 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5486"/>
            <a:ext cx="7848872" cy="23042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Игорь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другом собирались пойти в кино. Сеанс начался в 13 ч 40 мин. На сколько минут опоздали мальчики на сеанс, если дорога заняла 1 ч 20 мин, а из дома они вышли в 12 ч 30 мин?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3075806"/>
            <a:ext cx="317907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 ч 30 мин + 1 ч 20 мин =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3075806"/>
            <a:ext cx="150393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 ч 50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3893" y="3697170"/>
            <a:ext cx="3289683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 ч 50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– 13 ч 40 мин =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3697170"/>
            <a:ext cx="974947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 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7494"/>
            <a:ext cx="7992888" cy="1800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Соревнования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фигурному катанию продолжались 2 часа 55 минут и закончились в 15 часов 10 минут. В котором часу соревнования начались?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99742"/>
            <a:ext cx="3528392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15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ч.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мин.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− 2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ч.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55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мин.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 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499742"/>
            <a:ext cx="194421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12 ч. 05 мин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11510"/>
            <a:ext cx="8136904" cy="19133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Электричка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Новгорода в Псков отправляется в 15 ч 40 мин. В какое время электричка окажется в Пскове, если длительность поездки составляет 5 ч 50 мин.?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085683"/>
            <a:ext cx="324319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+ 5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6463" y="3085683"/>
            <a:ext cx="171393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8045" y="3090727"/>
            <a:ext cx="150393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21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9502"/>
            <a:ext cx="7992888" cy="18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Электричка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Санкт-Петербурга в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Строганово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идёт 100 минут. Когда электричка отправилась из Санкт-Петербурга, если в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Строганово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она прибыла в 15 часов 40 минут?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7872" y="2856033"/>
            <a:ext cx="303480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− 100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856033"/>
            <a:ext cx="316304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14 ч 100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−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 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2856033"/>
            <a:ext cx="649537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9502"/>
            <a:ext cx="7560840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Фильм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кинотеатре начался в 16 часов 50 минут и длился 1 час 40 минут. В какое время закончился фильм?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355726"/>
            <a:ext cx="324319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+ 1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355726"/>
            <a:ext cx="171393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7111" y="2355726"/>
            <a:ext cx="150393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7494"/>
            <a:ext cx="8064896" cy="22322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Электричка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Ростова-на-Дону в Краснодар отправилась в 7 часов 40 минут и прибыла в 12 часов 25 минут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времени занимает дорога из Ростова-на-Дону в Краснодар, если ехать этой электричкой?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931790"/>
            <a:ext cx="322556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12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25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мин – 7 ч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40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мин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=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9" y="2931790"/>
            <a:ext cx="295232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11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85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 – 7ч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95111" y="2931790"/>
            <a:ext cx="137569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45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732" y="267494"/>
            <a:ext cx="7710732" cy="12961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Футбольный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матч начался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часов 30минут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продолжался 1 час 50 минут. В котором часу закончился матч?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8409" y="2139702"/>
            <a:ext cx="330731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 30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 ч 50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139702"/>
            <a:ext cx="1842171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16 ч 80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 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2139702"/>
            <a:ext cx="163217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17 ч 20 мин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992888" cy="31683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Гришина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мама приходит домой с работы в 18 ч 30 мин. К её приходу Гриша должен успеть постирать бельё в стиральной машине. Во сколько ему нужно запустить стиральную машину, чтобы она закончила стирать точно к маминому приходу? Машина стирает бельё ровно 1 ч 40 мин.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793879"/>
            <a:ext cx="324319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 ч 30 мин − 1 ч 40 мин 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5956" y="3793879"/>
            <a:ext cx="324319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 ч 90 мин − 1 ч 40 мин = 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24328" y="3793879"/>
            <a:ext cx="150393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 ч 50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83518"/>
            <a:ext cx="7992888" cy="1944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Тамара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Петровна едет в электричке уже 40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сколько она приедет на вокзал, если она села в электричку в 12 ч 10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ехать ей осталось ещё 30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минут?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003798"/>
            <a:ext cx="3906839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 ч 10 мин + 40 мин + 30 мин = 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55582" y="2995455"/>
            <a:ext cx="2778325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 ч 50 мин + 30 мин =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04571" y="2995455"/>
            <a:ext cx="150393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 ч 20 мин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0</TotalTime>
  <Words>4267</Words>
  <Application>WPS Presentation</Application>
  <PresentationFormat>Экран (16:9)</PresentationFormat>
  <Paragraphs>172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SimSun</vt:lpstr>
      <vt:lpstr>Wingdings</vt:lpstr>
      <vt:lpstr>Franklin Gothic Book</vt:lpstr>
      <vt:lpstr>Wingdings 3</vt:lpstr>
      <vt:lpstr>Times New Roman</vt:lpstr>
      <vt:lpstr>Microsoft YaHei</vt:lpstr>
      <vt:lpstr>Arial Unicode MS</vt:lpstr>
      <vt:lpstr>Calibri</vt:lpstr>
      <vt:lpstr>Crop</vt:lpstr>
      <vt:lpstr>PowerPoint 演示文稿</vt:lpstr>
      <vt:lpstr>      Во сколько начались занятия спортивной секции, если они длились 1 час 30 минут и закончились в 16 часов 20 минут?</vt:lpstr>
      <vt:lpstr>       Электричка из Новгорода в Псков отправляется в 15 ч 40 мин. В какое время электричка окажется в Пскове, если длительность поездки составляет 5 ч 50 мин.? </vt:lpstr>
      <vt:lpstr>Электричка из Санкт-Петербурга в Строганово идёт 100 минут. Когда электричка отправилась из Санкт-Петербурга, если в Строганово она прибыла в 15 часов 40 минут?</vt:lpstr>
      <vt:lpstr>   Фильм в кинотеатре начался в 16 часов 50 минут и длился 1 час 40 минут. В какое время закончился фильм?</vt:lpstr>
      <vt:lpstr>     Электричка из Ростова-на-Дону в Краснодар отправилась в 7 часов 40 минут и прибыла в 12 часов 25 минут. Сколько времени занимает дорога из Ростова-на-Дону в Краснодар, если ехать этой электричкой? </vt:lpstr>
      <vt:lpstr>       Футбольный матч начался в 15 часов 30минут  и продолжался 1 час 50 минут. В котором часу закончился матч?</vt:lpstr>
      <vt:lpstr>       Гришина мама приходит домой с работы в 18 ч 30 мин. К её приходу Гриша должен успеть постирать бельё в стиральной машине. Во сколько ему нужно запустить стиральную машину, чтобы она закончила стирать точно к маминому приходу? Машина стирает бельё ровно 1 ч 40 мин.</vt:lpstr>
      <vt:lpstr>     Тамара Петровна едет в электричке уже 40 минут. Во сколько она приедет на вокзал, если она села в электричку в 12 ч 10 минут, а ехать ей осталось ещё 30 минут? </vt:lpstr>
      <vt:lpstr>     Аделина с родителями едут на выходные на дачу к дедушке. Дорога занимает 2 ч 50 мин. Во сколько им нужно выехать из дома, чтобы приехать в 22 ч 40 мин?</vt:lpstr>
      <vt:lpstr>     Камилла с сестрой пошли в цирк. Сколько длилось представление, если оно началось в 17 ч 50 мин., а закончилось в 19 ч 10 мин.?</vt:lpstr>
      <vt:lpstr>     Мама закончила готовить ужин в 19 ч 20 мин. Сколько времени у неё заняло приготовление ужина, если она начала готовить в 17 ч 40 мин.?</vt:lpstr>
      <vt:lpstr>      Поезд из Москвы в Санкт-Петербург отправляется в 10 ч 20 мин. В какое время поезд окажется в Санкт-Петербурге, если длительность поездки составляет 4 ч 50 мин? Разницы во времени в городах нет. </vt:lpstr>
      <vt:lpstr>     Фильм начался в 11 часов 40 минут и закончился в 13 часов 5 минут. Сколько времени продолжался фильм?</vt:lpstr>
      <vt:lpstr>     Самолёт из Омска в Москву вылетел  в 17 ч 40 мин. по московскому времени.  В какое время самолёт должен оказаться в Москве, если продолжительность полёта составляет 3 ч 30 мин.?</vt:lpstr>
      <vt:lpstr>      Теннисный матч начался в 12 часов 50 минут и закончился в 14 часов 22 минуты. Сколько времени продолжался теннисный матч?</vt:lpstr>
      <vt:lpstr>       Репетиция оркестра началась в 10:55 и продолжалась 2 часа 25 минут. Сколько было времени, когда закончилась репетиция?</vt:lpstr>
      <vt:lpstr>  Телепередача началась в 11 часов 45 минут, а закончилась в 13 часов 10 минут. Сколько времени длилась телепередача? </vt:lpstr>
      <vt:lpstr>  Бабушка закончила печь пирожки в 17 ч 15 мин. Сколько времени бабушка пекла пирожки, если она начала их печь в 14 ч 45 мин? </vt:lpstr>
      <vt:lpstr>      Игорь с другом собирались пойти в кино. Сеанс начался в 13 ч 40 мин. На сколько минут опоздали мальчики на сеанс, если дорога заняла 1 ч 20 мин, а из дома они вышли в 12 ч 30 мин?</vt:lpstr>
      <vt:lpstr>     Соревнования по фигурному катанию продолжались 2 часа 55 минут и закончились в 15 часов 10 минут. В котором часу соревнования начались?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 по математике Вариант 2 Задание 8</dc:title>
  <dc:creator>Ольга</dc:creator>
  <cp:lastModifiedBy>Школа</cp:lastModifiedBy>
  <cp:revision>93</cp:revision>
  <dcterms:created xsi:type="dcterms:W3CDTF">2017-02-11T19:35:00Z</dcterms:created>
  <dcterms:modified xsi:type="dcterms:W3CDTF">2025-01-19T17:52:15Z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4C621EC7C92D419F8FF097010FBC1F78_12</vt:lpwstr>
  </property>
  <property fmtid="{D5CDD505-2E9C-101B-9397-08002B2CF9AE}" pid="3" name="KSOProductBuildVer">
    <vt:lpwstr>1049-12.2.0.19805</vt:lpwstr>
  </property>
</Properties>
</file>